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Образование СССР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НАЦИОНАЛЬНАЯ ПОЛИТИКА В 1920-Е ГГ.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Предпосылки и значение образования СССР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472518" cy="5286412"/>
          </a:xfrm>
        </p:spPr>
        <p:txBody>
          <a:bodyPr/>
          <a:lstStyle/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400" dirty="0" smtClean="0"/>
              <a:t>	- </a:t>
            </a:r>
            <a:r>
              <a:rPr lang="ru-RU" sz="2800" dirty="0" smtClean="0"/>
              <a:t>Заполните схему</a:t>
            </a:r>
          </a:p>
          <a:p>
            <a:pPr>
              <a:buNone/>
            </a:pPr>
            <a:r>
              <a:rPr lang="ru-RU" sz="2800" dirty="0" smtClean="0"/>
              <a:t>В </a:t>
            </a:r>
            <a:r>
              <a:rPr lang="ru-RU" sz="2400" dirty="0" smtClean="0">
                <a:solidFill>
                  <a:srgbClr val="FF0000"/>
                </a:solidFill>
              </a:rPr>
              <a:t>1920-1921 гг</a:t>
            </a:r>
            <a:r>
              <a:rPr lang="ru-RU" sz="2400" dirty="0" smtClean="0"/>
              <a:t>.   	</a:t>
            </a:r>
            <a:r>
              <a:rPr lang="ru-RU" sz="2800" dirty="0" smtClean="0"/>
              <a:t>	         заключили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					</a:t>
            </a:r>
            <a:r>
              <a:rPr lang="ru-RU" sz="2400" dirty="0" smtClean="0"/>
              <a:t>        </a:t>
            </a:r>
            <a:r>
              <a:rPr lang="ru-RU" sz="2800" dirty="0" smtClean="0"/>
              <a:t>объединили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		             		        </a:t>
            </a:r>
            <a:r>
              <a:rPr lang="ru-RU" sz="2800" dirty="0" smtClean="0"/>
              <a:t>объединили</a:t>
            </a:r>
            <a:r>
              <a:rPr lang="ru-RU" sz="2400" dirty="0" smtClean="0"/>
              <a:t> </a:t>
            </a:r>
            <a:r>
              <a:rPr lang="ru-RU" sz="2800" dirty="0" smtClean="0"/>
              <a:t>	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2357430"/>
            <a:ext cx="2071702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РСФСР, Украина, Белоруссия, Азербайджан, Армения, Грузия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572264" y="2285992"/>
            <a:ext cx="214314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20929669">
            <a:off x="4929190" y="2857496"/>
            <a:ext cx="85725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643702" y="3643314"/>
            <a:ext cx="214314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1118035">
            <a:off x="4929190" y="3429000"/>
            <a:ext cx="85725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428860" y="4429132"/>
            <a:ext cx="2000264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РСФСР, Украина, Белоруссия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643702" y="4786322"/>
            <a:ext cx="214314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5143860" y="5276722"/>
            <a:ext cx="85725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Предпосылки и значение образования СССР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2"/>
            <a:ext cx="8786874" cy="53578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	Автономия</a:t>
            </a:r>
            <a:r>
              <a:rPr lang="ru-RU" sz="2400" dirty="0" smtClean="0"/>
              <a:t> – это  право самостоятельного решения вопросов при управлении какой-либо частью государства</a:t>
            </a: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	Федерация </a:t>
            </a:r>
            <a:r>
              <a:rPr lang="ru-RU" sz="2400" dirty="0" smtClean="0"/>
              <a:t>– это форма государственного устройства, предполагающая объединение субъектов, обладающих определенными признаками политической самостоятельности в рамках единого государства.</a:t>
            </a:r>
          </a:p>
          <a:p>
            <a:pPr algn="ctr">
              <a:buNone/>
            </a:pPr>
            <a:r>
              <a:rPr lang="ru-RU" sz="2800" dirty="0" smtClean="0"/>
              <a:t>Планы объединения</a:t>
            </a:r>
          </a:p>
          <a:p>
            <a:pPr>
              <a:buNone/>
            </a:pPr>
            <a:r>
              <a:rPr lang="ru-RU" sz="2800" dirty="0" smtClean="0"/>
              <a:t>			В.И. Ленин		И.В. Сталин</a:t>
            </a:r>
          </a:p>
          <a:p>
            <a:pPr>
              <a:buNone/>
            </a:pPr>
            <a:r>
              <a:rPr lang="ru-RU" sz="2800" dirty="0" smtClean="0"/>
              <a:t>			Федерация		Автономия</a:t>
            </a:r>
          </a:p>
          <a:p>
            <a:pPr>
              <a:buFontTx/>
              <a:buChar char="-"/>
            </a:pPr>
            <a:r>
              <a:rPr lang="ru-RU" sz="2800" dirty="0" smtClean="0"/>
              <a:t>В чем сущность ленинского плана?</a:t>
            </a:r>
          </a:p>
          <a:p>
            <a:pPr>
              <a:buFontTx/>
              <a:buChar char="-"/>
            </a:pPr>
            <a:r>
              <a:rPr lang="ru-RU" sz="2800" dirty="0" smtClean="0"/>
              <a:t>В чем сущность сталинского плана?</a:t>
            </a:r>
          </a:p>
          <a:p>
            <a:pPr>
              <a:buFontTx/>
              <a:buChar char="-"/>
            </a:pPr>
            <a:r>
              <a:rPr lang="ru-RU" sz="2800" dirty="0" smtClean="0"/>
              <a:t>Почему победил ленинский план? </a:t>
            </a:r>
          </a:p>
          <a:p>
            <a:pPr>
              <a:buNone/>
            </a:pPr>
            <a:endParaRPr lang="ru-RU" sz="28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286116" y="3714752"/>
            <a:ext cx="285752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5500694" y="3714752"/>
            <a:ext cx="285752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Образование СССР. Конституция 1924 г.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	</a:t>
            </a:r>
            <a:r>
              <a:rPr lang="ru-RU" sz="2400" dirty="0" smtClean="0">
                <a:solidFill>
                  <a:srgbClr val="FF0000"/>
                </a:solidFill>
              </a:rPr>
              <a:t>30 декабря 1922 г.  </a:t>
            </a:r>
            <a:r>
              <a:rPr lang="ru-RU" sz="2400" dirty="0" smtClean="0"/>
              <a:t>- Декларация об образовании СССР (стр. 108) Прочтите текст и ответьте </a:t>
            </a:r>
            <a:r>
              <a:rPr lang="ru-RU" sz="2400" smtClean="0"/>
              <a:t>на вопросы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</a:t>
            </a:r>
            <a:r>
              <a:rPr lang="ru-RU" sz="2400" dirty="0" smtClean="0">
                <a:solidFill>
                  <a:srgbClr val="FF0000"/>
                </a:solidFill>
              </a:rPr>
              <a:t>31 января 1924 г. </a:t>
            </a:r>
            <a:r>
              <a:rPr lang="ru-RU" sz="2400" dirty="0" smtClean="0"/>
              <a:t>– принятие Конституции СССР</a:t>
            </a:r>
          </a:p>
          <a:p>
            <a:pPr>
              <a:buNone/>
            </a:pPr>
            <a:r>
              <a:rPr lang="ru-RU" sz="2400" dirty="0" smtClean="0"/>
              <a:t>	- Найдите на карте республики, подписавшие Союзный договор в 1922 г. (стр. 105)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38" y="4071942"/>
          <a:ext cx="7286676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/>
                <a:gridCol w="36433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Полномочия центральных органов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Полномочия союзных республик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Образование СССР. Конституция 1924 г.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sz="2800" dirty="0" smtClean="0"/>
              <a:t>Высшие органы власти по Конституции</a:t>
            </a:r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2400" dirty="0" smtClean="0"/>
              <a:t>(Высший орган власти)</a:t>
            </a:r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(В промежутках между съездами)</a:t>
            </a:r>
          </a:p>
          <a:p>
            <a:pPr algn="ctr">
              <a:buNone/>
            </a:pPr>
            <a:r>
              <a:rPr lang="ru-RU" sz="2400" dirty="0" smtClean="0"/>
              <a:t>Две палаты</a:t>
            </a:r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(Высший исполнительный орган)</a:t>
            </a:r>
          </a:p>
          <a:p>
            <a:pPr>
              <a:buNone/>
            </a:pPr>
            <a:r>
              <a:rPr lang="ru-RU" sz="2000" dirty="0" smtClean="0"/>
              <a:t>- </a:t>
            </a:r>
            <a:r>
              <a:rPr lang="ru-RU" sz="2400" dirty="0" smtClean="0"/>
              <a:t>Являлись ли выборы делегатов Съезда демократическими?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1785926"/>
            <a:ext cx="435771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428860" y="2714620"/>
            <a:ext cx="435771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4071942"/>
            <a:ext cx="157163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143504" y="4071942"/>
            <a:ext cx="157163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357422" y="4857760"/>
            <a:ext cx="435771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Национально-государственное строительство, </a:t>
            </a:r>
            <a:br>
              <a:rPr lang="ru-RU" sz="3200" dirty="0" smtClean="0"/>
            </a:br>
            <a:r>
              <a:rPr lang="ru-RU" sz="3200" dirty="0" smtClean="0"/>
              <a:t>политика «</a:t>
            </a:r>
            <a:r>
              <a:rPr lang="ru-RU" sz="3200" dirty="0" err="1" smtClean="0"/>
              <a:t>коренизации</a:t>
            </a:r>
            <a:r>
              <a:rPr lang="ru-RU" sz="3200" dirty="0" smtClean="0"/>
              <a:t>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 - </a:t>
            </a:r>
            <a:r>
              <a:rPr lang="ru-RU" sz="2800" dirty="0" smtClean="0"/>
              <a:t>Используя карту, напишите даты вступления других республик в состав СССР</a:t>
            </a:r>
          </a:p>
          <a:p>
            <a:pPr>
              <a:buNone/>
            </a:pPr>
            <a:r>
              <a:rPr lang="ru-RU" sz="2800" dirty="0" smtClean="0"/>
              <a:t>	- Дайте определение понятию </a:t>
            </a:r>
            <a:r>
              <a:rPr lang="ru-RU" sz="2800" dirty="0" smtClean="0">
                <a:solidFill>
                  <a:srgbClr val="FF0000"/>
                </a:solidFill>
              </a:rPr>
              <a:t>«</a:t>
            </a:r>
            <a:r>
              <a:rPr lang="ru-RU" sz="2800" dirty="0" err="1" smtClean="0">
                <a:solidFill>
                  <a:srgbClr val="FF0000"/>
                </a:solidFill>
              </a:rPr>
              <a:t>коренизация</a:t>
            </a:r>
            <a:r>
              <a:rPr lang="ru-RU" sz="2800" dirty="0" smtClean="0">
                <a:solidFill>
                  <a:srgbClr val="FF0000"/>
                </a:solidFill>
              </a:rPr>
              <a:t>», </a:t>
            </a:r>
            <a:r>
              <a:rPr lang="ru-RU" sz="2800" dirty="0" smtClean="0"/>
              <a:t>раскройте его смысл каким-либо фактом</a:t>
            </a:r>
          </a:p>
          <a:p>
            <a:pPr>
              <a:buNone/>
            </a:pPr>
            <a:r>
              <a:rPr lang="ru-RU" sz="2800" dirty="0" smtClean="0"/>
              <a:t>	- Назовите последствия </a:t>
            </a:r>
            <a:r>
              <a:rPr lang="ru-RU" sz="2800" smtClean="0"/>
              <a:t>данной политики</a:t>
            </a: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57</Words>
  <PresentationFormat>Экран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Образование СССР</vt:lpstr>
      <vt:lpstr>Предпосылки и значение образования СССР</vt:lpstr>
      <vt:lpstr>Предпосылки и значение образования СССР</vt:lpstr>
      <vt:lpstr>Образование СССР. Конституция 1924 г.</vt:lpstr>
      <vt:lpstr>Образование СССР. Конституция 1924 г.</vt:lpstr>
      <vt:lpstr>Национально-государственное строительство,  политика «коренизации»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Образование СССР</dc:title>
  <dc:creator>1</dc:creator>
  <cp:lastModifiedBy>1</cp:lastModifiedBy>
  <cp:revision>11</cp:revision>
  <dcterms:created xsi:type="dcterms:W3CDTF">2021-12-14T12:06:08Z</dcterms:created>
  <dcterms:modified xsi:type="dcterms:W3CDTF">2023-11-26T12:37:30Z</dcterms:modified>
</cp:coreProperties>
</file>