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Первые революционные преобразования большевиков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декреты новой власти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Декрет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–</a:t>
            </a:r>
            <a:r>
              <a:rPr lang="ru-RU" b="1" dirty="0" smtClean="0"/>
              <a:t> </a:t>
            </a:r>
            <a:r>
              <a:rPr lang="ru-RU" sz="2400" dirty="0" smtClean="0"/>
              <a:t>постановление центральной власти, имеющее силу закона.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571744"/>
          <a:ext cx="7929618" cy="23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Декрет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Дата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Краткое содержание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4929198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Аннексия </a:t>
            </a:r>
            <a:r>
              <a:rPr lang="ru-RU" sz="2000" dirty="0" smtClean="0"/>
              <a:t>–  насильственное и противоправное присоединение одним государством территории или части другого государства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Контрибуция</a:t>
            </a:r>
            <a:r>
              <a:rPr lang="ru-RU" sz="2000" dirty="0" smtClean="0"/>
              <a:t> – платежи, налагаемые на проигравшее государство в пользу государства-победителя.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Учредительное собрание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12 ноября 1917 г. </a:t>
            </a:r>
            <a:r>
              <a:rPr lang="ru-RU" sz="2400" dirty="0" smtClean="0"/>
              <a:t>–  выборы в Учредительное собрание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6 января 1918 г.</a:t>
            </a:r>
            <a:r>
              <a:rPr lang="ru-RU" sz="2400" dirty="0" smtClean="0"/>
              <a:t> – Декрет о роспуске Учредительного собрания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- Назовите причины роспуска Учредительного собрания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ocr.jpg"/>
          <p:cNvPicPr>
            <a:picLocks noChangeAspect="1"/>
          </p:cNvPicPr>
          <p:nvPr/>
        </p:nvPicPr>
        <p:blipFill>
          <a:blip r:embed="rId2"/>
          <a:srcRect l="10937" t="17666" r="13281" b="11408"/>
          <a:stretch>
            <a:fillRect/>
          </a:stretch>
        </p:blipFill>
        <p:spPr>
          <a:xfrm>
            <a:off x="928666" y="2428868"/>
            <a:ext cx="4467703" cy="313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власти Советов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10 января 1918 г.  </a:t>
            </a:r>
            <a:r>
              <a:rPr lang="ru-RU" sz="2400" dirty="0" smtClean="0"/>
              <a:t>- </a:t>
            </a:r>
            <a:r>
              <a:rPr lang="en-US" sz="2400" dirty="0" smtClean="0"/>
              <a:t>III </a:t>
            </a:r>
            <a:r>
              <a:rPr lang="ru-RU" sz="2400" dirty="0" smtClean="0"/>
              <a:t>Всероссийский съезд Советов рабочих, солдатских и крестьянских депутатов:</a:t>
            </a:r>
          </a:p>
          <a:p>
            <a:pPr>
              <a:buNone/>
            </a:pPr>
            <a:r>
              <a:rPr lang="ru-RU" sz="2400" dirty="0" smtClean="0"/>
              <a:t>	одобрение Декларации прав трудящихся и эксплуатируемого народа</a:t>
            </a:r>
          </a:p>
          <a:p>
            <a:pPr>
              <a:buNone/>
            </a:pPr>
            <a:r>
              <a:rPr lang="ru-RU" sz="2400" dirty="0" smtClean="0"/>
              <a:t>	Россия – РСФСР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ВЦИК:</a:t>
            </a:r>
            <a:r>
              <a:rPr lang="ru-RU" sz="2400" dirty="0" smtClean="0"/>
              <a:t> большевики, левые эсеры, меньшевики, правые эсеры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СНК:</a:t>
            </a:r>
            <a:r>
              <a:rPr lang="ru-RU" sz="2400" dirty="0" smtClean="0"/>
              <a:t> большевики, левые эсеры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7 декабря 1917 г.  </a:t>
            </a:r>
            <a:r>
              <a:rPr lang="ru-RU" sz="2400" dirty="0" smtClean="0"/>
              <a:t>- Декрет об образовании ВЧК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январь 1918 г. </a:t>
            </a:r>
            <a:r>
              <a:rPr lang="ru-RU" sz="2400" dirty="0" smtClean="0"/>
              <a:t>– Декреты об образовании </a:t>
            </a:r>
            <a:r>
              <a:rPr lang="ru-RU" sz="2400" b="1" dirty="0" smtClean="0"/>
              <a:t>РККА</a:t>
            </a:r>
            <a:r>
              <a:rPr lang="ru-RU" sz="2400" dirty="0" smtClean="0"/>
              <a:t> и </a:t>
            </a:r>
            <a:r>
              <a:rPr lang="ru-RU" sz="2400" b="1" dirty="0" smtClean="0"/>
              <a:t>РККФ</a:t>
            </a:r>
          </a:p>
          <a:p>
            <a:pPr>
              <a:buNone/>
            </a:pPr>
            <a:r>
              <a:rPr lang="ru-RU" sz="2400" b="1" dirty="0" smtClean="0"/>
              <a:t>	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Брестский мир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Вопрос о мире в большевистском руководстве</a:t>
                      </a:r>
                      <a:endParaRPr lang="ru-RU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В.И. Ленин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Н.И. Бухарин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Л.Д. Троцкий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01" y="3143248"/>
            <a:ext cx="86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Сепаратный мир </a:t>
            </a:r>
            <a:r>
              <a:rPr lang="ru-RU" sz="2400" dirty="0" smtClean="0"/>
              <a:t>- мирный договор, заключённый одним из участников воюющей коалиции без ведома и согласия союзников.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3 марта 1918 г. </a:t>
            </a:r>
            <a:r>
              <a:rPr lang="ru-RU" sz="2400" dirty="0" smtClean="0"/>
              <a:t>– подписание Брестского мира</a:t>
            </a:r>
          </a:p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b="1" dirty="0" smtClean="0"/>
              <a:t>Назовите условия Брестского мира. </a:t>
            </a:r>
          </a:p>
          <a:p>
            <a:pPr>
              <a:buFontTx/>
              <a:buChar char="-"/>
            </a:pPr>
            <a:r>
              <a:rPr lang="ru-RU" sz="2400" b="1" dirty="0" smtClean="0"/>
              <a:t>Почему, не смотря на тяжелые условия мира В.И. Ленин настоял на его заключении? (документ на стр. 50)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/>
          <a:lstStyle/>
          <a:p>
            <a:r>
              <a:rPr lang="ru-RU" dirty="0" smtClean="0"/>
              <a:t>Первая Конституция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июль 1918 г. </a:t>
            </a:r>
            <a:r>
              <a:rPr lang="ru-RU" sz="2400" dirty="0" smtClean="0"/>
              <a:t>– принятие Конституции РСФСР: диктатура пролетариата в форме советской власти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Диктатура пролетариата </a:t>
            </a:r>
            <a:r>
              <a:rPr lang="ru-RU" sz="2400" dirty="0" smtClean="0"/>
              <a:t>– политическая власть рабочего класса в союзе с трудовым крестьянством и другими слоями трудящихся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3143248"/>
            <a:ext cx="257176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00298" y="3571876"/>
            <a:ext cx="499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(высший законодательный орган власти)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4000504"/>
            <a:ext cx="257176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57488" y="4429132"/>
            <a:ext cx="4065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(рабочий законодательный орган)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786322"/>
            <a:ext cx="264320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86050" y="5286388"/>
            <a:ext cx="347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(высший исполнительный орган)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5857892"/>
            <a:ext cx="5762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-  В чем заключались особенности Конституции РСФСР?</a:t>
            </a:r>
            <a:endParaRPr lang="ru-RU" b="1" dirty="0"/>
          </a:p>
        </p:txBody>
      </p:sp>
      <p:pic>
        <p:nvPicPr>
          <p:cNvPr id="12" name="Рисунок 11" descr="025.jpg"/>
          <p:cNvPicPr>
            <a:picLocks noChangeAspect="1"/>
          </p:cNvPicPr>
          <p:nvPr/>
        </p:nvPicPr>
        <p:blipFill>
          <a:blip r:embed="rId2"/>
          <a:srcRect l="6662" t="15928" r="53125" b="47323"/>
          <a:stretch>
            <a:fillRect/>
          </a:stretch>
        </p:blipFill>
        <p:spPr>
          <a:xfrm>
            <a:off x="142844" y="3214686"/>
            <a:ext cx="2363654" cy="1620000"/>
          </a:xfrm>
          <a:prstGeom prst="rect">
            <a:avLst/>
          </a:prstGeom>
        </p:spPr>
      </p:pic>
      <p:pic>
        <p:nvPicPr>
          <p:cNvPr id="13" name="Рисунок 12" descr="025.jpg"/>
          <p:cNvPicPr>
            <a:picLocks noChangeAspect="1"/>
          </p:cNvPicPr>
          <p:nvPr/>
        </p:nvPicPr>
        <p:blipFill>
          <a:blip r:embed="rId2"/>
          <a:srcRect l="49219" t="10416" r="7031" b="30208"/>
          <a:stretch>
            <a:fillRect/>
          </a:stretch>
        </p:blipFill>
        <p:spPr>
          <a:xfrm>
            <a:off x="6572264" y="3929066"/>
            <a:ext cx="2228216" cy="226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180</Words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Первые революционные преобразования большевиков </vt:lpstr>
      <vt:lpstr>Первые декреты новой власти </vt:lpstr>
      <vt:lpstr>Учредительное собрание </vt:lpstr>
      <vt:lpstr>Организация власти Советов</vt:lpstr>
      <vt:lpstr>Брестский мир </vt:lpstr>
      <vt:lpstr>Первая Конституция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революционные преобразования большевиков </dc:title>
  <dc:creator>1</dc:creator>
  <cp:lastModifiedBy>1</cp:lastModifiedBy>
  <cp:revision>17</cp:revision>
  <dcterms:created xsi:type="dcterms:W3CDTF">2021-11-29T16:16:47Z</dcterms:created>
  <dcterms:modified xsi:type="dcterms:W3CDTF">2023-11-26T12:56:40Z</dcterms:modified>
</cp:coreProperties>
</file>