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Великая российская революция: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Октябрь 1917 г.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Выступление генерала Л.Г. Корнилова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Заполните схему:</a:t>
            </a:r>
          </a:p>
          <a:p>
            <a:pPr>
              <a:buFontTx/>
              <a:buChar char="-"/>
            </a:pPr>
            <a:endParaRPr lang="ru-RU" sz="2400" dirty="0" smtClean="0"/>
          </a:p>
          <a:p>
            <a:pPr>
              <a:buFontTx/>
              <a:buChar char="-"/>
            </a:pPr>
            <a:endParaRPr lang="ru-RU" sz="2400" dirty="0" smtClean="0"/>
          </a:p>
          <a:p>
            <a:pPr>
              <a:buFontTx/>
              <a:buChar char="-"/>
            </a:pPr>
            <a:endParaRPr lang="ru-RU" sz="2400" dirty="0" smtClean="0"/>
          </a:p>
          <a:p>
            <a:pPr>
              <a:buFontTx/>
              <a:buChar char="-"/>
            </a:pPr>
            <a:endParaRPr lang="ru-RU" sz="2400" dirty="0" smtClean="0"/>
          </a:p>
          <a:p>
            <a:pPr>
              <a:buFontTx/>
              <a:buChar char="-"/>
            </a:pPr>
            <a:endParaRPr lang="ru-RU" sz="2400" dirty="0" smtClean="0"/>
          </a:p>
          <a:p>
            <a:pPr>
              <a:buFontTx/>
              <a:buChar char="-"/>
            </a:pPr>
            <a:endParaRPr lang="ru-RU" sz="2400" dirty="0" smtClean="0"/>
          </a:p>
          <a:p>
            <a:pPr>
              <a:buFontTx/>
              <a:buChar char="-"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FontTx/>
              <a:buChar char="-"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4" name="Овал 3"/>
          <p:cNvSpPr/>
          <p:nvPr/>
        </p:nvSpPr>
        <p:spPr>
          <a:xfrm>
            <a:off x="3286116" y="1643050"/>
            <a:ext cx="2786082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Демократическое</a:t>
            </a:r>
          </a:p>
          <a:p>
            <a:pPr algn="ctr"/>
            <a:r>
              <a:rPr lang="ru-RU" dirty="0" smtClean="0"/>
              <a:t>совещание  </a:t>
            </a:r>
            <a:endParaRPr lang="ru-RU" dirty="0"/>
          </a:p>
        </p:txBody>
      </p:sp>
      <p:sp>
        <p:nvSpPr>
          <p:cNvPr id="5" name="Стрелка вверх 4"/>
          <p:cNvSpPr/>
          <p:nvPr/>
        </p:nvSpPr>
        <p:spPr>
          <a:xfrm rot="13359967">
            <a:off x="2890260" y="2674651"/>
            <a:ext cx="500066" cy="50282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3357562"/>
            <a:ext cx="1571636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Дата проведения:</a:t>
            </a:r>
          </a:p>
          <a:p>
            <a:pPr algn="ctr"/>
            <a:r>
              <a:rPr lang="ru-RU" dirty="0" smtClean="0"/>
              <a:t>____________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14744" y="3357562"/>
            <a:ext cx="1571636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Цель </a:t>
            </a:r>
          </a:p>
          <a:p>
            <a:pPr algn="ctr"/>
            <a:r>
              <a:rPr lang="ru-RU" dirty="0" smtClean="0"/>
              <a:t>____________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8" name="Стрелка вверх 7"/>
          <p:cNvSpPr/>
          <p:nvPr/>
        </p:nvSpPr>
        <p:spPr>
          <a:xfrm rot="10800000">
            <a:off x="4357686" y="2786058"/>
            <a:ext cx="500066" cy="50282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верх 8"/>
          <p:cNvSpPr/>
          <p:nvPr/>
        </p:nvSpPr>
        <p:spPr>
          <a:xfrm rot="8671602">
            <a:off x="5885938" y="2670178"/>
            <a:ext cx="500066" cy="50282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929322" y="3357562"/>
            <a:ext cx="2357454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Результаты:  </a:t>
            </a:r>
          </a:p>
          <a:p>
            <a:pPr algn="ctr"/>
            <a:r>
              <a:rPr lang="ru-RU" dirty="0" smtClean="0"/>
              <a:t>____________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1071546"/>
            <a:ext cx="8501122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j-lt"/>
                <a:cs typeface="Arial" pitchFamily="34" charset="0"/>
              </a:rPr>
              <a:t>	«Вынужденный выступить открыто, я, генерал Корнилов, заявляю, что Временное правительство под давлением большевистских Советов действует в полном согласии с планами германского Генерального штаба, и одновременно с предстоящей высадкой вражеских сил на Рижском побережье убивает армию и потрясает страну внутри.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j-lt"/>
                <a:cs typeface="Arial" pitchFamily="34" charset="0"/>
              </a:rPr>
              <a:t>       	Тяжелое сознание неминуемой гибели страны повелевает мне в эти грозные минуты призвать всех русских людей к спасению умирающей Родины. Все, у кого бьется в груди русское сердце, все, кто верит в Бога, храмы, — молите Господа Бога о явлении величайшего чуда, чуда спасения родимой земли.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j-lt"/>
                <a:cs typeface="Arial" pitchFamily="34" charset="0"/>
              </a:rPr>
              <a:t>      	 Я, генерал Корнилов, сын казака-крестьянина, заявляю всем и каждому, что лично мне ничего не надо кроме сохранения великой России, клянусь довести народ путем победы над врагом до Учредительного собрания, на котором он сам решит свои судьбы и выберет уклад своей новой государственной жизни.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j-lt"/>
                <a:cs typeface="Arial" pitchFamily="34" charset="0"/>
              </a:rPr>
              <a:t>27 августа 1917 г. Ставка.»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solidFill>
                <a:srgbClr val="333333"/>
              </a:solidFill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j-lt"/>
                <a:cs typeface="Arial" pitchFamily="34" charset="0"/>
              </a:rPr>
              <a:t> - В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+mj-lt"/>
                <a:cs typeface="Arial" pitchFamily="34" charset="0"/>
              </a:rPr>
              <a:t> чем Л.Г. Корнилов обвиняет Временной правительство?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aseline="0" dirty="0" smtClean="0">
                <a:solidFill>
                  <a:srgbClr val="333333"/>
                </a:solidFill>
                <a:latin typeface="+mj-lt"/>
                <a:cs typeface="Arial" pitchFamily="34" charset="0"/>
              </a:rPr>
              <a:t>-</a:t>
            </a:r>
            <a:r>
              <a:rPr lang="ru-RU" dirty="0" smtClean="0">
                <a:solidFill>
                  <a:srgbClr val="333333"/>
                </a:solidFill>
                <a:latin typeface="+mj-lt"/>
                <a:cs typeface="Arial" pitchFamily="34" charset="0"/>
              </a:rPr>
              <a:t> Перечислите цели, озвученные Л.Г. Корниловым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0232" y="500042"/>
            <a:ext cx="54076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Из воззвания генерала Л.Г. Корнилова.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Рост влияния большевиков 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- </a:t>
            </a:r>
            <a:r>
              <a:rPr lang="ru-RU" sz="2400" dirty="0" smtClean="0"/>
              <a:t>Заполните схему: «Влияние войны на экономику страны к осени 1917 г. и последствия»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- Объясните рост влияния партии большевиков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786058"/>
            <a:ext cx="300039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5500702"/>
            <a:ext cx="300039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3286124"/>
            <a:ext cx="300039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5072074"/>
            <a:ext cx="300039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3786190"/>
            <a:ext cx="300039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4214818"/>
            <a:ext cx="300039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4643446"/>
            <a:ext cx="300039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3786182" y="2571744"/>
            <a:ext cx="1857388" cy="3214710"/>
          </a:xfrm>
          <a:prstGeom prst="rightArrow">
            <a:avLst>
              <a:gd name="adj1" fmla="val 50000"/>
              <a:gd name="adj2" fmla="val 492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последствия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143636" y="3071810"/>
            <a:ext cx="2214578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____________________________________________________________________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Раскройте содержание терминов 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	</a:t>
            </a:r>
            <a:r>
              <a:rPr lang="ru-RU" sz="2400" dirty="0" smtClean="0">
                <a:solidFill>
                  <a:srgbClr val="FF0000"/>
                </a:solidFill>
              </a:rPr>
              <a:t>Коалиционное правительство </a:t>
            </a:r>
            <a:r>
              <a:rPr lang="ru-RU" sz="2400" dirty="0" smtClean="0"/>
              <a:t>– это ………</a:t>
            </a:r>
          </a:p>
          <a:p>
            <a:pPr>
              <a:buNone/>
            </a:pPr>
            <a:r>
              <a:rPr lang="ru-RU" sz="2400" dirty="0" smtClean="0"/>
              <a:t> 	</a:t>
            </a:r>
            <a:r>
              <a:rPr lang="ru-RU" sz="2400" dirty="0" smtClean="0">
                <a:solidFill>
                  <a:srgbClr val="FF0000"/>
                </a:solidFill>
              </a:rPr>
              <a:t>ВЦИК</a:t>
            </a:r>
            <a:r>
              <a:rPr lang="ru-RU" sz="2400" dirty="0" smtClean="0"/>
              <a:t> – это ……</a:t>
            </a:r>
          </a:p>
          <a:p>
            <a:pPr>
              <a:buNone/>
            </a:pPr>
            <a:r>
              <a:rPr lang="ru-RU" sz="2400" dirty="0" smtClean="0"/>
              <a:t>	</a:t>
            </a:r>
            <a:r>
              <a:rPr lang="ru-RU" sz="2400" dirty="0" smtClean="0">
                <a:solidFill>
                  <a:srgbClr val="FF0000"/>
                </a:solidFill>
              </a:rPr>
              <a:t>СНК </a:t>
            </a:r>
            <a:r>
              <a:rPr lang="ru-RU" sz="2400" dirty="0" smtClean="0"/>
              <a:t>– это ……..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643050"/>
            <a:ext cx="30244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ВРК </a:t>
            </a:r>
            <a:r>
              <a:rPr lang="ru-RU" sz="2400" dirty="0" smtClean="0"/>
              <a:t>– это ………………..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71</Words>
  <PresentationFormat>Экран (4:3)</PresentationFormat>
  <Paragraphs>64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Великая российская революция:</vt:lpstr>
      <vt:lpstr>Выступление генерала Л.Г. Корнилова</vt:lpstr>
      <vt:lpstr>Слайд 3</vt:lpstr>
      <vt:lpstr>Рост влияния большевиков </vt:lpstr>
      <vt:lpstr>Раскройте содержание терминов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Великая российская революция:</dc:title>
  <dc:creator>1</dc:creator>
  <cp:lastModifiedBy>1</cp:lastModifiedBy>
  <cp:revision>8</cp:revision>
  <dcterms:created xsi:type="dcterms:W3CDTF">2022-11-30T12:37:14Z</dcterms:created>
  <dcterms:modified xsi:type="dcterms:W3CDTF">2023-11-26T12:56:47Z</dcterms:modified>
</cp:coreProperties>
</file>